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0" r:id="rId4"/>
    <p:sldId id="288" r:id="rId5"/>
    <p:sldId id="289" r:id="rId6"/>
    <p:sldId id="290" r:id="rId7"/>
    <p:sldId id="291" r:id="rId8"/>
    <p:sldId id="284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FF29"/>
    <a:srgbClr val="003635"/>
    <a:srgbClr val="FF0D97"/>
    <a:srgbClr val="0000CC"/>
    <a:srgbClr val="C80064"/>
    <a:srgbClr val="C33A1F"/>
    <a:srgbClr val="FF2549"/>
    <a:srgbClr val="007033"/>
    <a:srgbClr val="D6370C"/>
    <a:srgbClr val="1D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03" y="-1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3175" y="1120876"/>
            <a:ext cx="8008376" cy="171081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8426" y="3709218"/>
            <a:ext cx="8001000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24" y="224337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415845"/>
            <a:ext cx="8246070" cy="3362630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872" y="406537"/>
            <a:ext cx="6937885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8186" y="1143000"/>
            <a:ext cx="6961240" cy="3545497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8" y="212651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1530153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002550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2" y="1530153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2" y="2002550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0903" y="880730"/>
            <a:ext cx="5599928" cy="578512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tr-TR" altLang="tr-TR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Şablon (</a:t>
            </a:r>
            <a:r>
              <a:rPr lang="tr-TR" altLang="tr-TR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Template</a:t>
            </a:r>
            <a:r>
              <a:rPr lang="tr-TR" altLang="tr-TR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) Oluşturma</a:t>
            </a:r>
          </a:p>
        </p:txBody>
      </p:sp>
      <p:pic>
        <p:nvPicPr>
          <p:cNvPr id="5" name="Picture 2" descr="autocad 2020 logo png ile ilgili görsel sonucu">
            <a:extLst>
              <a:ext uri="{FF2B5EF4-FFF2-40B4-BE49-F238E27FC236}">
                <a16:creationId xmlns:a16="http://schemas.microsoft.com/office/drawing/2014/main" id="{E56A60B3-FF3E-4F04-91C4-23B0A7FC5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359540" y="441069"/>
            <a:ext cx="2565260" cy="57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9F9F39C1-8E2D-44F8-AC0D-8C7D397739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110"/>
          <a:stretch/>
        </p:blipFill>
        <p:spPr bwMode="auto">
          <a:xfrm>
            <a:off x="1908349" y="1432889"/>
            <a:ext cx="1606376" cy="198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847815EB-C735-4970-B2A0-2CEB92E414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85" y="4315250"/>
            <a:ext cx="947358" cy="77436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A536DF6-4EE8-4177-BB4D-FB8B859AF9A6}"/>
              </a:ext>
            </a:extLst>
          </p:cNvPr>
          <p:cNvSpPr txBox="1">
            <a:spLocks/>
          </p:cNvSpPr>
          <p:nvPr/>
        </p:nvSpPr>
        <p:spPr>
          <a:xfrm>
            <a:off x="7120577" y="4413175"/>
            <a:ext cx="2278488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  Ahmet SAN</a:t>
            </a:r>
          </a:p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Karamürsel 2025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87CAFDAB-0E4C-446E-AF43-4E7E3252A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106" y="1011364"/>
            <a:ext cx="3774831" cy="312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tr-TR" sz="1500" b="1" dirty="0" err="1">
                <a:latin typeface="Verdana" pitchFamily="34" charset="0"/>
                <a:cs typeface="Arial" charset="0"/>
              </a:rPr>
              <a:t>AutoCad</a:t>
            </a:r>
            <a:r>
              <a:rPr lang="tr-TR" sz="1500" b="1" dirty="0">
                <a:latin typeface="Verdana" pitchFamily="34" charset="0"/>
                <a:cs typeface="Arial" charset="0"/>
              </a:rPr>
              <a:t> programında kişiye özgü ayarlamaları </a:t>
            </a:r>
            <a:r>
              <a:rPr lang="tr-TR" sz="1500" b="1" dirty="0" err="1">
                <a:latin typeface="Verdana" pitchFamily="34" charset="0"/>
                <a:cs typeface="Arial" charset="0"/>
              </a:rPr>
              <a:t>template</a:t>
            </a:r>
            <a:r>
              <a:rPr lang="tr-TR" sz="1500" b="1" dirty="0">
                <a:latin typeface="Verdana" pitchFamily="34" charset="0"/>
                <a:cs typeface="Arial" charset="0"/>
              </a:rPr>
              <a:t> dosyasında kaydedip her yeni çizime başlandığında bu ayarlarının otomatik olarak gelmesi için </a:t>
            </a:r>
            <a:r>
              <a:rPr lang="tr-TR" sz="1500" b="1" dirty="0" err="1">
                <a:latin typeface="Verdana" pitchFamily="34" charset="0"/>
                <a:cs typeface="Arial" charset="0"/>
              </a:rPr>
              <a:t>Template</a:t>
            </a:r>
            <a:r>
              <a:rPr lang="tr-TR" sz="1500" b="1" dirty="0">
                <a:latin typeface="Verdana" pitchFamily="34" charset="0"/>
                <a:cs typeface="Arial" charset="0"/>
              </a:rPr>
              <a:t> (</a:t>
            </a:r>
            <a:r>
              <a:rPr lang="tr-TR" sz="1500" b="1" dirty="0" err="1">
                <a:latin typeface="Verdana" pitchFamily="34" charset="0"/>
                <a:cs typeface="Arial" charset="0"/>
              </a:rPr>
              <a:t>Dwt</a:t>
            </a:r>
            <a:r>
              <a:rPr lang="tr-TR" sz="1500" b="1" dirty="0">
                <a:latin typeface="Verdana" pitchFamily="34" charset="0"/>
                <a:cs typeface="Arial" charset="0"/>
              </a:rPr>
              <a:t>) dosyasına kaydetmeliyiz</a:t>
            </a:r>
          </a:p>
        </p:txBody>
      </p:sp>
      <p:pic>
        <p:nvPicPr>
          <p:cNvPr id="2050" name="Picture 2" descr="autocad 2020 logo png ile ilgili görsel sonucu">
            <a:extLst>
              <a:ext uri="{FF2B5EF4-FFF2-40B4-BE49-F238E27FC236}">
                <a16:creationId xmlns:a16="http://schemas.microsoft.com/office/drawing/2014/main" id="{5B8A1714-C233-4037-9272-11FFE21B0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1" b="1000"/>
          <a:stretch/>
        </p:blipFill>
        <p:spPr bwMode="auto">
          <a:xfrm>
            <a:off x="1612699" y="251705"/>
            <a:ext cx="3509107" cy="44290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2512464-A4DC-4C70-B3E7-306AFF8086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98C35BA-3EE8-4382-9855-A918B3C7003E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72E03FFB-25B2-43FB-8D65-075A26DCC85A}"/>
              </a:ext>
            </a:extLst>
          </p:cNvPr>
          <p:cNvSpPr txBox="1"/>
          <p:nvPr/>
        </p:nvSpPr>
        <p:spPr>
          <a:xfrm>
            <a:off x="0" y="1404704"/>
            <a:ext cx="86868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indent="1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err="1">
                <a:solidFill>
                  <a:srgbClr val="FF0000"/>
                </a:solidFill>
              </a:rPr>
              <a:t>Template</a:t>
            </a:r>
            <a:r>
              <a:rPr lang="tr-TR" b="1" dirty="0">
                <a:solidFill>
                  <a:srgbClr val="FF0000"/>
                </a:solidFill>
              </a:rPr>
              <a:t> (Şablon) Dosyası Nedir:</a:t>
            </a:r>
          </a:p>
          <a:p>
            <a:pPr marL="360363" lvl="1" indent="1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err="1"/>
              <a:t>Autocad</a:t>
            </a:r>
            <a:r>
              <a:rPr lang="tr-TR" dirty="0"/>
              <a:t> programı ile ilgili yazı özellikleri, </a:t>
            </a:r>
            <a:r>
              <a:rPr lang="tr-TR" dirty="0" err="1"/>
              <a:t>layer</a:t>
            </a:r>
            <a:r>
              <a:rPr lang="tr-TR" dirty="0"/>
              <a:t>, ölçülendirme özellikleri, gibi birçok özellik her çizime başlandığında ayarlanması gerekir. Bu da zaman kaybına neden olmaktadır. Bu ayarlar bir defa yapılıp </a:t>
            </a:r>
            <a:r>
              <a:rPr lang="tr-TR" dirty="0" err="1"/>
              <a:t>template</a:t>
            </a:r>
            <a:r>
              <a:rPr lang="tr-TR" dirty="0"/>
              <a:t> dosyasına kaydedilirse bu ayarlar otomatik olarak çizim sayfasına gelecektir. Bu özellikleri içinde barındıran DWT uzantılı dosyalara şablon yada </a:t>
            </a:r>
            <a:r>
              <a:rPr lang="tr-TR" dirty="0" err="1"/>
              <a:t>template</a:t>
            </a:r>
            <a:r>
              <a:rPr lang="tr-TR" dirty="0"/>
              <a:t> dosyası denir.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600" dirty="0">
              <a:latin typeface="+mn-lt"/>
              <a:cs typeface="+mn-cs"/>
            </a:endParaRP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03B50ACE-5616-4219-82D4-78A02BFB2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1910D39-CB8A-4BBE-8929-762FB6AC9E91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Şablon (</a:t>
            </a:r>
            <a:r>
              <a:rPr lang="tr-TR" altLang="tr-T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Template</a:t>
            </a: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) Oluşturma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1B44FE18-EA0A-44BF-9CB6-4688A062E2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CBB7D42-721A-428C-AB30-5805AAF82D7A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</p:spTree>
    <p:extLst>
      <p:ext uri="{BB962C8B-B14F-4D97-AF65-F5344CB8AC3E}">
        <p14:creationId xmlns:p14="http://schemas.microsoft.com/office/powerpoint/2010/main" val="460813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80A7C-97F5-119B-4A0C-91C30646B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8D23154A-FA8A-0D64-DBA9-64CAD408EAAE}"/>
              </a:ext>
            </a:extLst>
          </p:cNvPr>
          <p:cNvSpPr txBox="1"/>
          <p:nvPr/>
        </p:nvSpPr>
        <p:spPr>
          <a:xfrm>
            <a:off x="-228600" y="1116353"/>
            <a:ext cx="86868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indent="1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err="1">
                <a:solidFill>
                  <a:srgbClr val="FF0000"/>
                </a:solidFill>
              </a:rPr>
              <a:t>Template</a:t>
            </a:r>
            <a:r>
              <a:rPr lang="tr-TR" b="1" dirty="0">
                <a:solidFill>
                  <a:srgbClr val="FF0000"/>
                </a:solidFill>
              </a:rPr>
              <a:t> (Şablon) Dosyası Nasıl Oluşturulur:</a:t>
            </a:r>
          </a:p>
          <a:p>
            <a:pPr marL="360363" lvl="1" indent="1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Boş bir çizim ekranındayken yazı, çizgi çeşitleri, </a:t>
            </a:r>
            <a:r>
              <a:rPr lang="tr-TR" dirty="0" err="1"/>
              <a:t>layer</a:t>
            </a:r>
            <a:r>
              <a:rPr lang="tr-TR" dirty="0"/>
              <a:t>, ölçü sistemleri, ölçülendirme, renk </a:t>
            </a:r>
            <a:r>
              <a:rPr lang="tr-TR" dirty="0" err="1"/>
              <a:t>vb</a:t>
            </a:r>
            <a:r>
              <a:rPr lang="tr-TR" dirty="0"/>
              <a:t> ayarlar yapılır. Daha sonra </a:t>
            </a:r>
            <a:r>
              <a:rPr lang="tr-TR" dirty="0" err="1"/>
              <a:t>Autocad</a:t>
            </a:r>
            <a:r>
              <a:rPr lang="tr-TR" dirty="0"/>
              <a:t> menüsü / </a:t>
            </a:r>
            <a:r>
              <a:rPr lang="tr-TR" dirty="0" err="1"/>
              <a:t>Save</a:t>
            </a:r>
            <a:r>
              <a:rPr lang="tr-TR" dirty="0"/>
              <a:t> As / </a:t>
            </a:r>
            <a:r>
              <a:rPr lang="tr-TR" dirty="0" err="1"/>
              <a:t>Drawing</a:t>
            </a:r>
            <a:r>
              <a:rPr lang="tr-TR" dirty="0"/>
              <a:t> </a:t>
            </a:r>
            <a:r>
              <a:rPr lang="tr-TR" dirty="0" err="1"/>
              <a:t>template</a:t>
            </a:r>
            <a:r>
              <a:rPr lang="tr-TR" dirty="0"/>
              <a:t> kısmına </a:t>
            </a:r>
            <a:r>
              <a:rPr lang="tr-TR" dirty="0" err="1"/>
              <a:t>girlir</a:t>
            </a:r>
            <a:endParaRPr lang="tr-TR" dirty="0"/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600" dirty="0">
              <a:latin typeface="+mn-lt"/>
              <a:cs typeface="+mn-cs"/>
            </a:endParaRP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64EFC615-038C-80BF-AE52-2920BE35CE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A489644-6AC4-430D-96F5-F3C9AD928C96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Şablon (</a:t>
            </a:r>
            <a:r>
              <a:rPr lang="tr-TR" altLang="tr-T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Template</a:t>
            </a: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) Oluşturma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359C9286-E4D1-18A2-9CDE-850487038B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92778A0D-0197-6579-11E6-6A3F20CB6915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4EF6576-ADE5-0AFF-C5D4-87202BF1B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909" y="2103061"/>
            <a:ext cx="2028092" cy="2952720"/>
          </a:xfrm>
          <a:prstGeom prst="rect">
            <a:avLst/>
          </a:prstGeom>
        </p:spPr>
      </p:pic>
      <p:sp>
        <p:nvSpPr>
          <p:cNvPr id="4" name="Açıklama Balonu: Bükülü Çizgi 3">
            <a:extLst>
              <a:ext uri="{FF2B5EF4-FFF2-40B4-BE49-F238E27FC236}">
                <a16:creationId xmlns:a16="http://schemas.microsoft.com/office/drawing/2014/main" id="{92B0D3F5-8B3F-BB1A-6687-899041574E70}"/>
              </a:ext>
            </a:extLst>
          </p:cNvPr>
          <p:cNvSpPr/>
          <p:nvPr/>
        </p:nvSpPr>
        <p:spPr>
          <a:xfrm>
            <a:off x="5842762" y="4198779"/>
            <a:ext cx="2028092" cy="365677"/>
          </a:xfrm>
          <a:prstGeom prst="borderCallout2">
            <a:avLst>
              <a:gd name="adj1" fmla="val 18750"/>
              <a:gd name="adj2" fmla="val 1232"/>
              <a:gd name="adj3" fmla="val 18750"/>
              <a:gd name="adj4" fmla="val -16667"/>
              <a:gd name="adj5" fmla="val -182936"/>
              <a:gd name="adj6" fmla="val -4603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err="1"/>
              <a:t>Temlate</a:t>
            </a:r>
            <a:r>
              <a:rPr lang="tr-TR" sz="1600" dirty="0"/>
              <a:t> kaydetme</a:t>
            </a:r>
          </a:p>
        </p:txBody>
      </p:sp>
    </p:spTree>
    <p:extLst>
      <p:ext uri="{BB962C8B-B14F-4D97-AF65-F5344CB8AC3E}">
        <p14:creationId xmlns:p14="http://schemas.microsoft.com/office/powerpoint/2010/main" val="2988410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ED9B6-CF65-3EF8-0443-720CA7211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5F18A046-8C75-9ED0-5682-F074438C143A}"/>
              </a:ext>
            </a:extLst>
          </p:cNvPr>
          <p:cNvSpPr txBox="1"/>
          <p:nvPr/>
        </p:nvSpPr>
        <p:spPr>
          <a:xfrm>
            <a:off x="-228600" y="1116353"/>
            <a:ext cx="86868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indent="1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err="1">
                <a:solidFill>
                  <a:srgbClr val="FF0000"/>
                </a:solidFill>
              </a:rPr>
              <a:t>Template</a:t>
            </a:r>
            <a:r>
              <a:rPr lang="tr-TR" b="1" dirty="0">
                <a:solidFill>
                  <a:srgbClr val="FF0000"/>
                </a:solidFill>
              </a:rPr>
              <a:t> (Şablon) Dosyası Nasıl Oluşturulur:</a:t>
            </a:r>
          </a:p>
          <a:p>
            <a:pPr marL="360363" lvl="1" indent="1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Kayıt penceresinde dosya ismi olarak yeni bir isim verip şablonu daha sonra kullanmak üzere kaydedebiliriz. Ve ya her defa yeni çizim penceresi açtığımızda ayarların otomatik gelmesi için açılan penceredeki </a:t>
            </a:r>
            <a:r>
              <a:rPr lang="tr-TR" dirty="0" err="1"/>
              <a:t>acad</a:t>
            </a:r>
            <a:r>
              <a:rPr lang="tr-TR" dirty="0"/>
              <a:t> dosyası üzerine aynı </a:t>
            </a:r>
            <a:r>
              <a:rPr lang="tr-TR" dirty="0" err="1"/>
              <a:t>acad</a:t>
            </a:r>
            <a:r>
              <a:rPr lang="tr-TR" dirty="0"/>
              <a:t> ismi ile kaydetmeliyiz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600" dirty="0">
              <a:latin typeface="+mn-lt"/>
              <a:cs typeface="+mn-cs"/>
            </a:endParaRP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BD15F5F5-811C-B717-230B-4721955C45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632EF29-AF8B-BFAF-0FCA-2E25DF2D8A3D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Şablon (</a:t>
            </a:r>
            <a:r>
              <a:rPr lang="tr-TR" altLang="tr-T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Template</a:t>
            </a: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) Oluşturma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0E9BCA6E-B585-63B1-FDCA-69E6FF70F1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F7A4FCE-32F8-2AD6-0CF0-8E5293192A78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AC2D6DD1-A96B-E6B1-F261-ADAB2630E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679" y="2275505"/>
            <a:ext cx="3849316" cy="2791762"/>
          </a:xfrm>
          <a:prstGeom prst="rect">
            <a:avLst/>
          </a:prstGeom>
        </p:spPr>
      </p:pic>
      <p:sp>
        <p:nvSpPr>
          <p:cNvPr id="2" name="Açıklama Balonu: Bükülü Çizgi 1">
            <a:extLst>
              <a:ext uri="{FF2B5EF4-FFF2-40B4-BE49-F238E27FC236}">
                <a16:creationId xmlns:a16="http://schemas.microsoft.com/office/drawing/2014/main" id="{738B1BE5-D730-CE5A-B35F-FBE350157C41}"/>
              </a:ext>
            </a:extLst>
          </p:cNvPr>
          <p:cNvSpPr/>
          <p:nvPr/>
        </p:nvSpPr>
        <p:spPr>
          <a:xfrm>
            <a:off x="6233050" y="3750706"/>
            <a:ext cx="2414335" cy="365677"/>
          </a:xfrm>
          <a:prstGeom prst="borderCallout2">
            <a:avLst>
              <a:gd name="adj1" fmla="val 18750"/>
              <a:gd name="adj2" fmla="val 1232"/>
              <a:gd name="adj3" fmla="val 18750"/>
              <a:gd name="adj4" fmla="val -16667"/>
              <a:gd name="adj5" fmla="val -133355"/>
              <a:gd name="adj6" fmla="val -120648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err="1"/>
              <a:t>Acad</a:t>
            </a:r>
            <a:r>
              <a:rPr lang="tr-TR" sz="1600" dirty="0"/>
              <a:t> </a:t>
            </a:r>
            <a:r>
              <a:rPr lang="tr-TR" sz="1600" dirty="0" err="1"/>
              <a:t>Template</a:t>
            </a:r>
            <a:r>
              <a:rPr lang="tr-TR" sz="1600" dirty="0"/>
              <a:t> dosyası</a:t>
            </a:r>
          </a:p>
        </p:txBody>
      </p:sp>
    </p:spTree>
    <p:extLst>
      <p:ext uri="{BB962C8B-B14F-4D97-AF65-F5344CB8AC3E}">
        <p14:creationId xmlns:p14="http://schemas.microsoft.com/office/powerpoint/2010/main" val="1949173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C6735-3108-AC12-868E-983180738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426DBA8-FCBA-3083-1E34-BE1C1BC73BFB}"/>
              </a:ext>
            </a:extLst>
          </p:cNvPr>
          <p:cNvSpPr txBox="1"/>
          <p:nvPr/>
        </p:nvSpPr>
        <p:spPr>
          <a:xfrm>
            <a:off x="-228600" y="1116353"/>
            <a:ext cx="8686800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indent="1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err="1">
                <a:solidFill>
                  <a:srgbClr val="FF0000"/>
                </a:solidFill>
              </a:rPr>
              <a:t>Template</a:t>
            </a:r>
            <a:r>
              <a:rPr lang="tr-TR" b="1" dirty="0">
                <a:solidFill>
                  <a:srgbClr val="FF0000"/>
                </a:solidFill>
              </a:rPr>
              <a:t> (Şablon) Dosyası ile çalışmaya başlama</a:t>
            </a:r>
          </a:p>
          <a:p>
            <a:pPr marL="360363" lvl="1" indent="1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Eğer oluşturduğumuz dosyayı </a:t>
            </a:r>
            <a:r>
              <a:rPr lang="tr-TR" dirty="0" err="1"/>
              <a:t>acad</a:t>
            </a:r>
            <a:r>
              <a:rPr lang="tr-TR" dirty="0"/>
              <a:t> </a:t>
            </a:r>
            <a:r>
              <a:rPr lang="tr-TR" dirty="0" err="1"/>
              <a:t>template</a:t>
            </a:r>
            <a:r>
              <a:rPr lang="tr-TR" dirty="0"/>
              <a:t> dosyası üzerine kaydettiysek yeni çalışma ekranı açtığımızda ayarlar otomatik gelecektir. Eğer farklı bir isimde kaydettiysek program start </a:t>
            </a:r>
            <a:r>
              <a:rPr lang="tr-TR" dirty="0" err="1"/>
              <a:t>drawing</a:t>
            </a:r>
            <a:r>
              <a:rPr lang="tr-TR" dirty="0"/>
              <a:t> ekranındayken </a:t>
            </a:r>
            <a:r>
              <a:rPr lang="tr-TR" dirty="0" err="1"/>
              <a:t>templates</a:t>
            </a:r>
            <a:r>
              <a:rPr lang="tr-TR" dirty="0"/>
              <a:t> okuna basılıp çıkan listeden önceden kaydettiğimiz </a:t>
            </a:r>
            <a:r>
              <a:rPr lang="tr-TR" dirty="0" err="1"/>
              <a:t>temlate</a:t>
            </a:r>
            <a:r>
              <a:rPr lang="tr-TR" dirty="0"/>
              <a:t> seçilir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600" dirty="0">
              <a:latin typeface="+mn-lt"/>
              <a:cs typeface="+mn-cs"/>
            </a:endParaRP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B8AD98D8-B25B-417C-CE97-2A11C0B651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A6B8B83-6443-487A-25F7-BB51D29CDB5D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Şablon (</a:t>
            </a:r>
            <a:r>
              <a:rPr lang="tr-TR" altLang="tr-T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Template</a:t>
            </a: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) Oluşturma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38604D2D-C3BC-D310-EA61-A86BE15CD4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FF919200-AE1A-40DA-41CD-C0BB452C1A7A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8330E19-4317-1C5F-A564-C6F676DBA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1125" y="2340069"/>
            <a:ext cx="2073253" cy="2703614"/>
          </a:xfrm>
          <a:prstGeom prst="rect">
            <a:avLst/>
          </a:prstGeom>
        </p:spPr>
      </p:pic>
      <p:sp>
        <p:nvSpPr>
          <p:cNvPr id="5" name="Açıklama Balonu: Bükülü Çizgi 4">
            <a:extLst>
              <a:ext uri="{FF2B5EF4-FFF2-40B4-BE49-F238E27FC236}">
                <a16:creationId xmlns:a16="http://schemas.microsoft.com/office/drawing/2014/main" id="{19433882-FD4B-523E-C47E-34FA1560C2C8}"/>
              </a:ext>
            </a:extLst>
          </p:cNvPr>
          <p:cNvSpPr/>
          <p:nvPr/>
        </p:nvSpPr>
        <p:spPr>
          <a:xfrm>
            <a:off x="5564121" y="3758954"/>
            <a:ext cx="2414335" cy="365677"/>
          </a:xfrm>
          <a:prstGeom prst="borderCallout2">
            <a:avLst>
              <a:gd name="adj1" fmla="val 18750"/>
              <a:gd name="adj2" fmla="val 1232"/>
              <a:gd name="adj3" fmla="val 18750"/>
              <a:gd name="adj4" fmla="val -16667"/>
              <a:gd name="adj5" fmla="val 15385"/>
              <a:gd name="adj6" fmla="val -35432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err="1"/>
              <a:t>Template</a:t>
            </a:r>
            <a:r>
              <a:rPr lang="tr-TR" sz="1600" dirty="0"/>
              <a:t> listesi açma</a:t>
            </a:r>
          </a:p>
        </p:txBody>
      </p:sp>
    </p:spTree>
    <p:extLst>
      <p:ext uri="{BB962C8B-B14F-4D97-AF65-F5344CB8AC3E}">
        <p14:creationId xmlns:p14="http://schemas.microsoft.com/office/powerpoint/2010/main" val="829798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B944F-4CFC-1993-80CE-D6240E412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72505B4F-3168-905B-0A11-86DBB97F4DF1}"/>
              </a:ext>
            </a:extLst>
          </p:cNvPr>
          <p:cNvSpPr txBox="1"/>
          <p:nvPr/>
        </p:nvSpPr>
        <p:spPr>
          <a:xfrm>
            <a:off x="134007" y="1848475"/>
            <a:ext cx="86868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indent="1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err="1">
                <a:solidFill>
                  <a:srgbClr val="FF0000"/>
                </a:solidFill>
              </a:rPr>
              <a:t>Template</a:t>
            </a:r>
            <a:r>
              <a:rPr lang="tr-TR" b="1" dirty="0">
                <a:solidFill>
                  <a:srgbClr val="FF0000"/>
                </a:solidFill>
              </a:rPr>
              <a:t> (Şablon) Dosyası ile çalışma</a:t>
            </a:r>
          </a:p>
          <a:p>
            <a:pPr marL="360363" lvl="1" indent="1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Son olarak </a:t>
            </a:r>
            <a:r>
              <a:rPr lang="tr-TR" dirty="0" err="1"/>
              <a:t>template</a:t>
            </a:r>
            <a:r>
              <a:rPr lang="tr-TR" dirty="0"/>
              <a:t> dosyası içine antetli </a:t>
            </a:r>
            <a:r>
              <a:rPr lang="tr-TR" dirty="0" err="1"/>
              <a:t>kağıdımızıda</a:t>
            </a:r>
            <a:r>
              <a:rPr lang="tr-TR" dirty="0"/>
              <a:t> çizerek kaydedebiliriz kaydettiğimiz </a:t>
            </a:r>
            <a:r>
              <a:rPr lang="tr-TR" dirty="0" err="1"/>
              <a:t>template</a:t>
            </a:r>
            <a:r>
              <a:rPr lang="tr-TR" dirty="0"/>
              <a:t> dosyasını açınca yaptığımız ayarlarla birlikte antetli </a:t>
            </a:r>
            <a:r>
              <a:rPr lang="tr-TR" dirty="0" err="1"/>
              <a:t>kağıdımızında</a:t>
            </a:r>
            <a:r>
              <a:rPr lang="tr-TR" dirty="0"/>
              <a:t> ekrana geldiğini göreceğiz.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600" dirty="0">
              <a:latin typeface="+mn-lt"/>
              <a:cs typeface="+mn-cs"/>
            </a:endParaRP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484E3FE7-B393-F892-11F1-E49514BDF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16C9270-8BEB-DA74-79EF-3DBB70A40A4B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Şablon (</a:t>
            </a:r>
            <a:r>
              <a:rPr lang="tr-TR" altLang="tr-T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Template</a:t>
            </a: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) Oluşturma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37C5E368-7645-A716-38A0-4DB3D235C6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6004FF2-5EA0-5B3A-E70B-BD68B4D64E39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</p:spTree>
    <p:extLst>
      <p:ext uri="{BB962C8B-B14F-4D97-AF65-F5344CB8AC3E}">
        <p14:creationId xmlns:p14="http://schemas.microsoft.com/office/powerpoint/2010/main" val="2414994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03B50ACE-5616-4219-82D4-78A02BFB2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1910D39-CB8A-4BBE-8929-762FB6AC9E91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Şablon (</a:t>
            </a:r>
            <a:r>
              <a:rPr lang="tr-TR" altLang="tr-T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Template</a:t>
            </a: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) Oluşturma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1B44FE18-EA0A-44BF-9CB6-4688A062E2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402" y="2040640"/>
            <a:ext cx="2293905" cy="187501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CBB7D42-721A-428C-AB30-5805AAF82D7A}"/>
              </a:ext>
            </a:extLst>
          </p:cNvPr>
          <p:cNvSpPr txBox="1">
            <a:spLocks/>
          </p:cNvSpPr>
          <p:nvPr/>
        </p:nvSpPr>
        <p:spPr>
          <a:xfrm>
            <a:off x="3308894" y="4244622"/>
            <a:ext cx="2379526" cy="8265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ctr">
              <a:spcBef>
                <a:spcPts val="0"/>
              </a:spcBef>
            </a:pPr>
            <a:r>
              <a:rPr lang="tr-TR" altLang="tr-TR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pic>
        <p:nvPicPr>
          <p:cNvPr id="4098" name="Picture 2" descr="ahmet san karamürsel ile ilgili görsel sonucu">
            <a:extLst>
              <a:ext uri="{FF2B5EF4-FFF2-40B4-BE49-F238E27FC236}">
                <a16:creationId xmlns:a16="http://schemas.microsoft.com/office/drawing/2014/main" id="{A97F1104-1B71-4F0A-A2A4-4D8B41A6CF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3" t="-84" r="51660" b="50464"/>
          <a:stretch/>
        </p:blipFill>
        <p:spPr bwMode="auto">
          <a:xfrm>
            <a:off x="3618088" y="1701012"/>
            <a:ext cx="1907823" cy="2371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8B575A22-5426-407A-BD25-DB2E26322B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93" y="1587444"/>
            <a:ext cx="2351263" cy="2485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6066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</Words>
  <Application>Microsoft Office PowerPoint</Application>
  <PresentationFormat>Ekran Gösterisi (16:9)</PresentationFormat>
  <Paragraphs>37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3" baseType="lpstr">
      <vt:lpstr>Arial</vt:lpstr>
      <vt:lpstr>Calibri</vt:lpstr>
      <vt:lpstr>Verdana</vt:lpstr>
      <vt:lpstr>Wingdings 2</vt:lpstr>
      <vt:lpstr>Office Theme</vt:lpstr>
      <vt:lpstr>Şablon (Template) Oluşturma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2025-02-20T16:33:04Z</dcterms:modified>
</cp:coreProperties>
</file>